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"/>
  </p:notesMasterIdLst>
  <p:sldIdLst>
    <p:sldId id="268" r:id="rId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 Sundvor" initials="MS" lastIdx="4" clrIdx="0">
    <p:extLst>
      <p:ext uri="{19B8F6BF-5375-455C-9EA6-DF929625EA0E}">
        <p15:presenceInfo xmlns:p15="http://schemas.microsoft.com/office/powerpoint/2012/main" userId="3de788689f44ca1c" providerId="Windows Live"/>
      </p:ext>
    </p:extLst>
  </p:cmAuthor>
  <p:cmAuthor id="2" name="Maria Koutli" initials="MK" lastIdx="2" clrIdx="1">
    <p:extLst>
      <p:ext uri="{19B8F6BF-5375-455C-9EA6-DF929625EA0E}">
        <p15:presenceInfo xmlns:p15="http://schemas.microsoft.com/office/powerpoint/2012/main" userId="Maria Kout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8" d="100"/>
          <a:sy n="118" d="100"/>
        </p:scale>
        <p:origin x="140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2C98E-141D-4EB9-B5DF-AB52BAF585E6}" type="datetimeFigureOut">
              <a:rPr lang="da-DK" smtClean="0"/>
              <a:t>26-03-2019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AAB2-063C-4DFA-B8A6-9FA7CBDCEC5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96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5AAB2-063C-4DFA-B8A6-9FA7CBDCEC5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206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t="-950" r="-1275" b="16385"/>
          <a:stretch/>
        </p:blipFill>
        <p:spPr>
          <a:xfrm rot="10800000">
            <a:off x="6251168" y="-1"/>
            <a:ext cx="2892829" cy="31172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1080120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7D50786-AA7E-4427-A287-5900F382701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2" descr="F:\VICINITY\Symbols and logo elements\Projectlogo\VICINITY-logo-large-standard-colou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309050" cy="16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251520" y="188640"/>
            <a:ext cx="18002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4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17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837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23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icture 2" descr="F:\VICINITY\Symbols and logo elements\Projectlogo\VICINITY-logo-large-standard-colou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309050" cy="16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 userDrawn="1"/>
        </p:nvSpPr>
        <p:spPr>
          <a:xfrm>
            <a:off x="251520" y="188640"/>
            <a:ext cx="18002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9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/>
            </a:lvl1pPr>
            <a:lvl2pPr marL="742950" indent="-28575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800"/>
            </a:lvl1pPr>
            <a:lvl2pPr marL="742950" indent="-285750">
              <a:buFont typeface="Wingdings" panose="05000000000000000000" pitchFamily="2" charset="2"/>
              <a:buChar char="§"/>
              <a:defRPr sz="1800"/>
            </a:lvl2pPr>
            <a:lvl3pPr marL="1200150" indent="-285750">
              <a:buFont typeface="Wingdings" panose="05000000000000000000" pitchFamily="2" charset="2"/>
              <a:buChar char="§"/>
              <a:defRPr sz="1800"/>
            </a:lvl3pPr>
            <a:lvl4pPr marL="1657350" indent="-285750">
              <a:buFont typeface="Wingdings" panose="05000000000000000000" pitchFamily="2" charset="2"/>
              <a:buChar char="§"/>
              <a:defRPr sz="1800"/>
            </a:lvl4pPr>
            <a:lvl5pPr marL="2114550" indent="-28575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357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648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340769"/>
            <a:ext cx="4041775" cy="648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99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63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6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394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73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051720" y="200706"/>
            <a:ext cx="6635079" cy="996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779912" y="628558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5" y="6159016"/>
            <a:ext cx="1182297" cy="510344"/>
          </a:xfrm>
          <a:prstGeom prst="rect">
            <a:avLst/>
          </a:prstGeom>
        </p:spPr>
      </p:pic>
      <p:pic>
        <p:nvPicPr>
          <p:cNvPr id="8" name="Picture 2" descr="F:\VICINITY\Symbols and logo elements\Projectlogo\VICINITY-logo-small-standard-colour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22" y="431800"/>
            <a:ext cx="1469674" cy="5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22085"/>
            <a:ext cx="18669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4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34EA2"/>
          </a:solidFill>
          <a:latin typeface="+mn-lt"/>
          <a:ea typeface="+mj-ea"/>
          <a:cs typeface="Segoe UI Semibold" panose="020B07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190219_11343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5029"/>
                </p14:media>
              </p:ext>
            </p:extLst>
          </p:nvPr>
        </p:nvPicPr>
        <p:blipFill rotWithShape="1">
          <a:blip r:embed="rId5"/>
          <a:srcRect l="58274" r="1002" b="12425"/>
          <a:stretch/>
        </p:blipFill>
        <p:spPr>
          <a:xfrm>
            <a:off x="4136312" y="980728"/>
            <a:ext cx="4180104" cy="2541507"/>
          </a:xfrm>
          <a:prstGeom prst="rect">
            <a:avLst/>
          </a:prstGeom>
        </p:spPr>
      </p:pic>
      <p:pic>
        <p:nvPicPr>
          <p:cNvPr id="6" name="20190219_11343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5029"/>
                </p14:media>
              </p:ext>
            </p:extLst>
          </p:nvPr>
        </p:nvPicPr>
        <p:blipFill rotWithShape="1">
          <a:blip r:embed="rId5"/>
          <a:srcRect r="79137" b="4889"/>
          <a:stretch/>
        </p:blipFill>
        <p:spPr>
          <a:xfrm>
            <a:off x="611560" y="1046619"/>
            <a:ext cx="3558344" cy="5133795"/>
          </a:xfrm>
          <a:prstGeom prst="rect">
            <a:avLst/>
          </a:prstGeom>
        </p:spPr>
      </p:pic>
      <p:pic>
        <p:nvPicPr>
          <p:cNvPr id="7" name="20190219_11343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5029"/>
                </p14:media>
              </p:ext>
            </p:extLst>
          </p:nvPr>
        </p:nvPicPr>
        <p:blipFill rotWithShape="1">
          <a:blip r:embed="rId5"/>
          <a:srcRect l="21090" r="41898" b="18506"/>
          <a:stretch/>
        </p:blipFill>
        <p:spPr>
          <a:xfrm>
            <a:off x="4169904" y="3522235"/>
            <a:ext cx="4157765" cy="2673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819" y="1034207"/>
            <a:ext cx="1235389" cy="315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10063"/>
            <a:ext cx="7704856" cy="5155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10064"/>
            <a:ext cx="7704856" cy="5155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2" y="979453"/>
            <a:ext cx="7716109" cy="5184577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2123728" y="200713"/>
            <a:ext cx="6635079" cy="996046"/>
          </a:xfrm>
        </p:spPr>
        <p:txBody>
          <a:bodyPr/>
          <a:lstStyle/>
          <a:p>
            <a:pPr algn="ctr"/>
            <a:r>
              <a:rPr lang="en-US" dirty="0"/>
              <a:t>Internal Point Tests</a:t>
            </a:r>
            <a:endParaRPr lang="nb-NO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6084168" y="6381328"/>
            <a:ext cx="987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Slide 11</a:t>
            </a:r>
          </a:p>
        </p:txBody>
      </p:sp>
    </p:spTree>
    <p:extLst>
      <p:ext uri="{BB962C8B-B14F-4D97-AF65-F5344CB8AC3E}">
        <p14:creationId xmlns:p14="http://schemas.microsoft.com/office/powerpoint/2010/main" val="2441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51 -0.2507 L -4.44444E-6 3.7037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27951 -0.250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87 0.18564 L -4.44444E-6 3.7037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24687 0.1856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7 -0.1699 L 2.5E-6 -4.81481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20017 -0.1699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1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1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1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6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B7C1F02-D480-476D-A722-5CC1BD3736B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6</Words>
  <Application>Microsoft Office PowerPoint</Application>
  <PresentationFormat>On-screen Show (4:3)</PresentationFormat>
  <Paragraphs>3</Paragraphs>
  <Slides>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Segoe UI Light</vt:lpstr>
      <vt:lpstr>Segoe UI Semibold</vt:lpstr>
      <vt:lpstr>Wingdings</vt:lpstr>
      <vt:lpstr>Office-tema</vt:lpstr>
      <vt:lpstr>Internal Point Tests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Flemming Sveen</dc:creator>
  <cp:lastModifiedBy>Yajuan Guan</cp:lastModifiedBy>
  <cp:revision>76</cp:revision>
  <dcterms:created xsi:type="dcterms:W3CDTF">2016-03-17T13:45:01Z</dcterms:created>
  <dcterms:modified xsi:type="dcterms:W3CDTF">2019-03-26T11:00:29Z</dcterms:modified>
</cp:coreProperties>
</file>